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2143717" y="6983015"/>
            <a:ext cx="8240441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1941968" y="892968"/>
            <a:ext cx="8224243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426242" y="892968"/>
            <a:ext cx="15423360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3048000" y="-3175"/>
            <a:ext cx="18288000" cy="13722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5330930" y="-40430"/>
            <a:ext cx="13722210" cy="102964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369718" y="898481"/>
            <a:ext cx="17366661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7905750" y="3643312"/>
            <a:ext cx="13260586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spcBef>
                <a:spcPts val="0"/>
              </a:spcBef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ackground of the Ancient World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Background of the Ancient World</a:t>
            </a:r>
          </a:p>
        </p:txBody>
      </p:sp>
      <p:sp>
        <p:nvSpPr>
          <p:cNvPr id="139" name="Idolatry was common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Idolatry was common</a:t>
            </a:r>
          </a:p>
          <a:p>
            <a:pPr lvl="1" marL="1066800" indent="-622300">
              <a:spcBef>
                <a:spcPts val="2200"/>
              </a:spcBef>
              <a:buSzPct val="100000"/>
              <a:buChar char="‣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called Abraham to leave his family (Gen. 12:1) – including the “gods” they served (Josh. 24:2)</a:t>
            </a:r>
          </a:p>
          <a:p>
            <a:pPr lvl="1" marL="1066800" indent="-622300">
              <a:spcBef>
                <a:spcPts val="2200"/>
              </a:spcBef>
              <a:buSzPct val="100000"/>
              <a:buChar char="‣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Jacob’s father-in-law had “household idols” (Gen. 31:19)</a:t>
            </a:r>
          </a:p>
          <a:p>
            <a:pPr lvl="1" marL="1066800" indent="-622300">
              <a:spcBef>
                <a:spcPts val="2200"/>
              </a:spcBef>
              <a:buSzPct val="100000"/>
              <a:buChar char="‣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Egyptians served many “gods” (Ex. 12:12)</a:t>
            </a:r>
          </a:p>
          <a:p>
            <a:pPr lvl="1" marL="1066800" indent="-622300">
              <a:spcBef>
                <a:spcPts val="2200"/>
              </a:spcBef>
              <a:buSzPct val="100000"/>
              <a:buChar char="‣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Joshua challenged the people to put away all foreign “gods” (Josh. 24:14-15)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These “gods” were thought to help with harvests, fertility, battles, etc. – all of these blessings could be found in God, but people settled for an inferior imitation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God of Israel Was Different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God of Israel Was Different</a:t>
            </a:r>
          </a:p>
        </p:txBody>
      </p:sp>
      <p:sp>
        <p:nvSpPr>
          <p:cNvPr id="142" name="The “gods” of the people were created by them (Is. 37:18-19) – people failed to see the absurdity of worshipping a “god” they created (Is. 44:12-19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“gods” of the people were created by them (Is. 37:18-19) – people failed to see the absurdity of worshipping a “god” they created (Is. 44:12-19)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God of Israel was real (Ex. 15:11; 18:10-11; Jer. 10:10; 1 Th. 1:9)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proved this over and over – by delivering His people from Egypt (Ex. 14:13-14; 15:1, 11); by destroying Jericho (Josh. 6:1-2) and in the conquest of Canaan (Josh. 21:43-45); in the contest at Mount Carmel (1 Kings 18:20-24, 36-38)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It was undeniable to all observers – to the Egyptian people (Ex. 12:33); to Rahab (Josh. 2:9-11); to the undecided Israelites (1 Kings 18:39)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d Promised to Bless Israel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God Promised to Bless Israel</a:t>
            </a:r>
          </a:p>
        </p:txBody>
      </p:sp>
      <p:sp>
        <p:nvSpPr>
          <p:cNvPr id="145" name="He would bless them because of His covenant (Deut. 7:6-9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He would bless them because of His covenant (Deut. 7:6-9)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These blessings were conditioned upon their obedience (Deut. 7:9-11; 28:1-2, 14)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They eventually went into captivity due to their sin (Lev. 20:22; Deut. 28:64) – first Israel (2 Kings 17:6-8, 18); then Judah (2 Kings 24:2-3; 25:10-11)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y Did God Bless Israel?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Why Did God Bless Israel?</a:t>
            </a:r>
          </a:p>
        </p:txBody>
      </p:sp>
      <p:sp>
        <p:nvSpPr>
          <p:cNvPr id="148" name="Despite their sin, He preserved a remnant (Jer. 23:3-6) – this was part of His promise to Abraham (Gen. 12:1-3), especially the SEED promise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Despite their sin, He preserved a remnant (Jer. 23:3-6) – this was part of His promise to Abraham (Gen. 12:1-3), especially the SEED promise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God’s plan was to bring Christ into the world (Acts 3:25-26) – this was to bless the nations (Mt. 4:15-16; 28:19-20); ultimately, it was done to save us (Gal. 4:4-5; 3:26-29)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